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59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6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</p:sldIdLst>
  <p:sldSz cx="12192000" cy="6858000"/>
  <p:notesSz cx="6858000" cy="9144000"/>
  <p:custDataLst>
    <p:tags r:id="rId1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9" Type="http://schemas.openxmlformats.org/officeDocument/2006/relationships/tags" Target="tags/tag112.xml"/><Relationship Id="rId118" Type="http://schemas.openxmlformats.org/officeDocument/2006/relationships/tableStyles" Target="tableStyles.xml"/><Relationship Id="rId117" Type="http://schemas.openxmlformats.org/officeDocument/2006/relationships/viewProps" Target="viewProps.xml"/><Relationship Id="rId116" Type="http://schemas.openxmlformats.org/officeDocument/2006/relationships/presProps" Target="presProps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jpeg"/><Relationship Id="rId1" Type="http://schemas.openxmlformats.org/officeDocument/2006/relationships/tags" Target="../tags/tag9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9.jpeg"/><Relationship Id="rId1" Type="http://schemas.openxmlformats.org/officeDocument/2006/relationships/tags" Target="../tags/tag9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0.jpeg"/><Relationship Id="rId1" Type="http://schemas.openxmlformats.org/officeDocument/2006/relationships/tags" Target="../tags/tag10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1.jpeg"/><Relationship Id="rId1" Type="http://schemas.openxmlformats.org/officeDocument/2006/relationships/tags" Target="../tags/tag10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jpeg"/><Relationship Id="rId1" Type="http://schemas.openxmlformats.org/officeDocument/2006/relationships/tags" Target="../tags/tag10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3.jpeg"/><Relationship Id="rId1" Type="http://schemas.openxmlformats.org/officeDocument/2006/relationships/tags" Target="../tags/tag10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4.jpeg"/><Relationship Id="rId1" Type="http://schemas.openxmlformats.org/officeDocument/2006/relationships/tags" Target="../tags/tag10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5.jpeg"/><Relationship Id="rId1" Type="http://schemas.openxmlformats.org/officeDocument/2006/relationships/tags" Target="../tags/tag10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jpeg"/><Relationship Id="rId1" Type="http://schemas.openxmlformats.org/officeDocument/2006/relationships/tags" Target="../tags/tag10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7.jpeg"/><Relationship Id="rId1" Type="http://schemas.openxmlformats.org/officeDocument/2006/relationships/tags" Target="../tags/tag10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8.jpeg"/><Relationship Id="rId1" Type="http://schemas.openxmlformats.org/officeDocument/2006/relationships/tags" Target="../tags/tag10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9.jpeg"/><Relationship Id="rId1" Type="http://schemas.openxmlformats.org/officeDocument/2006/relationships/tags" Target="../tags/tag10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0.jpeg"/><Relationship Id="rId1" Type="http://schemas.openxmlformats.org/officeDocument/2006/relationships/tags" Target="../tags/tag11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1.jpeg"/><Relationship Id="rId1" Type="http://schemas.openxmlformats.org/officeDocument/2006/relationships/tags" Target="../tags/tag1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tags" Target="../tags/tag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tags" Target="../tags/tag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tags" Target="../tags/tag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tags" Target="../tags/tag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tags" Target="../tags/tag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tags" Target="../tags/tag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tags" Target="../tags/tag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tags" Target="../tags/tag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tags" Target="../tags/tag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tags" Target="../tags/tag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tags" Target="../tags/tag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tags" Target="../tags/tag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tags" Target="../tags/tag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tags" Target="../tags/tag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tags" Target="../tags/tag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tags" Target="../tags/tag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tags" Target="../tags/tag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1" Type="http://schemas.openxmlformats.org/officeDocument/2006/relationships/tags" Target="../tags/tag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tags" Target="../tags/tag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1" Type="http://schemas.openxmlformats.org/officeDocument/2006/relationships/tags" Target="../tags/tag5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1" Type="http://schemas.openxmlformats.org/officeDocument/2006/relationships/tags" Target="../tags/tag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1" Type="http://schemas.openxmlformats.org/officeDocument/2006/relationships/tags" Target="../tags/tag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1" Type="http://schemas.openxmlformats.org/officeDocument/2006/relationships/tags" Target="../tags/tag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1" Type="http://schemas.openxmlformats.org/officeDocument/2006/relationships/tags" Target="../tags/tag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1" Type="http://schemas.openxmlformats.org/officeDocument/2006/relationships/tags" Target="../tags/tag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jpeg"/><Relationship Id="rId1" Type="http://schemas.openxmlformats.org/officeDocument/2006/relationships/tags" Target="../tags/tag6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1" Type="http://schemas.openxmlformats.org/officeDocument/2006/relationships/tags" Target="../tags/tag6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jpeg"/><Relationship Id="rId1" Type="http://schemas.openxmlformats.org/officeDocument/2006/relationships/tags" Target="../tags/tag6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jpeg"/><Relationship Id="rId1" Type="http://schemas.openxmlformats.org/officeDocument/2006/relationships/tags" Target="../tags/tag6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1" Type="http://schemas.openxmlformats.org/officeDocument/2006/relationships/tags" Target="../tags/tag6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jpeg"/><Relationship Id="rId1" Type="http://schemas.openxmlformats.org/officeDocument/2006/relationships/tags" Target="../tags/tag6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jpeg"/><Relationship Id="rId1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jpeg"/><Relationship Id="rId1" Type="http://schemas.openxmlformats.org/officeDocument/2006/relationships/tags" Target="../tags/tag6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jpeg"/><Relationship Id="rId1" Type="http://schemas.openxmlformats.org/officeDocument/2006/relationships/tags" Target="../tags/tag6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jpeg"/><Relationship Id="rId1" Type="http://schemas.openxmlformats.org/officeDocument/2006/relationships/tags" Target="../tags/tag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jpeg"/><Relationship Id="rId1" Type="http://schemas.openxmlformats.org/officeDocument/2006/relationships/tags" Target="../tags/tag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jpeg"/><Relationship Id="rId1" Type="http://schemas.openxmlformats.org/officeDocument/2006/relationships/tags" Target="../tags/tag7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jpeg"/><Relationship Id="rId1" Type="http://schemas.openxmlformats.org/officeDocument/2006/relationships/tags" Target="../tags/tag7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jpeg"/><Relationship Id="rId1" Type="http://schemas.openxmlformats.org/officeDocument/2006/relationships/tags" Target="../tags/tag7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jpeg"/><Relationship Id="rId1" Type="http://schemas.openxmlformats.org/officeDocument/2006/relationships/tags" Target="../tags/tag7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jpeg"/><Relationship Id="rId1" Type="http://schemas.openxmlformats.org/officeDocument/2006/relationships/tags" Target="../tags/tag7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tags" Target="../tags/tag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jpeg"/><Relationship Id="rId1" Type="http://schemas.openxmlformats.org/officeDocument/2006/relationships/tags" Target="../tags/tag7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1" Type="http://schemas.openxmlformats.org/officeDocument/2006/relationships/tags" Target="../tags/tag7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jpeg"/><Relationship Id="rId1" Type="http://schemas.openxmlformats.org/officeDocument/2006/relationships/tags" Target="../tags/tag8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jpeg"/><Relationship Id="rId1" Type="http://schemas.openxmlformats.org/officeDocument/2006/relationships/tags" Target="../tags/tag8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2.jpeg"/><Relationship Id="rId1" Type="http://schemas.openxmlformats.org/officeDocument/2006/relationships/tags" Target="../tags/tag8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jpeg"/><Relationship Id="rId1" Type="http://schemas.openxmlformats.org/officeDocument/2006/relationships/tags" Target="../tags/tag8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jpeg"/><Relationship Id="rId1" Type="http://schemas.openxmlformats.org/officeDocument/2006/relationships/tags" Target="../tags/tag8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jpeg"/><Relationship Id="rId1" Type="http://schemas.openxmlformats.org/officeDocument/2006/relationships/tags" Target="../tags/tag8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jpeg"/><Relationship Id="rId1" Type="http://schemas.openxmlformats.org/officeDocument/2006/relationships/tags" Target="../tags/tag8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jpeg"/><Relationship Id="rId1" Type="http://schemas.openxmlformats.org/officeDocument/2006/relationships/tags" Target="../tags/tag8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8.jpeg"/><Relationship Id="rId1" Type="http://schemas.openxmlformats.org/officeDocument/2006/relationships/tags" Target="../tags/tag8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jpeg"/><Relationship Id="rId1" Type="http://schemas.openxmlformats.org/officeDocument/2006/relationships/tags" Target="../tags/tag8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jpeg"/><Relationship Id="rId1" Type="http://schemas.openxmlformats.org/officeDocument/2006/relationships/tags" Target="../tags/tag9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jpeg"/><Relationship Id="rId1" Type="http://schemas.openxmlformats.org/officeDocument/2006/relationships/tags" Target="../tags/tag9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jpeg"/><Relationship Id="rId1" Type="http://schemas.openxmlformats.org/officeDocument/2006/relationships/tags" Target="../tags/tag9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3.jpeg"/><Relationship Id="rId1" Type="http://schemas.openxmlformats.org/officeDocument/2006/relationships/tags" Target="../tags/tag9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jpeg"/><Relationship Id="rId1" Type="http://schemas.openxmlformats.org/officeDocument/2006/relationships/tags" Target="../tags/tag9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jpeg"/><Relationship Id="rId1" Type="http://schemas.openxmlformats.org/officeDocument/2006/relationships/tags" Target="../tags/tag9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6.jpeg"/><Relationship Id="rId1" Type="http://schemas.openxmlformats.org/officeDocument/2006/relationships/tags" Target="../tags/tag9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jpeg"/><Relationship Id="rId1" Type="http://schemas.openxmlformats.org/officeDocument/2006/relationships/tags" Target="../tags/tag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第2章 计算机系统基础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7" name="图片 1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7" name="图片 19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8" name="图片 19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9" name="图片 19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0" name="图片 1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1" name="图片 2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2" name="图片 2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3" name="图片 2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4" name="图片 2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5" name="图片 2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6" name="图片 2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7" name="图片 2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8" name="图片 2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8890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9" name="图片 2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48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0" name="图片 2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9" name="图片 1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0" name="图片 1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2.2 磁盘管理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46200"/>
            <a:ext cx="12192000" cy="55124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2" name="图片 1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3" name="图片 11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4" name="图片 11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5" name="图片 1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6" name="图片 11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4960" y="466090"/>
            <a:ext cx="10515600" cy="4351338"/>
          </a:xfrm>
        </p:spPr>
        <p:txBody>
          <a:bodyPr/>
          <a:p>
            <a:r>
              <a:rPr lang="zh-CN" altLang="en-US"/>
              <a:t>2.1 操作系统概述</a:t>
            </a:r>
            <a:endParaRPr lang="zh-CN" altLang="en-US"/>
          </a:p>
          <a:p>
            <a:r>
              <a:rPr lang="zh-CN" altLang="en-US"/>
              <a:t>2.2 磁盘管理</a:t>
            </a:r>
            <a:endParaRPr lang="zh-CN" altLang="en-US"/>
          </a:p>
          <a:p>
            <a:r>
              <a:rPr lang="zh-CN" altLang="en-US"/>
              <a:t>2.3 计算机系统基础知识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7" name="图片 11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8" name="图片 11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9" name="图片 1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2.3 计算机系统基础知识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0" name="图片 11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54150"/>
            <a:ext cx="11748770" cy="5403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1" name="图片 12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2" name="图片 12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3" name="图片 12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4" name="图片 12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5" name="图片 12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6" name="图片 12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2.1 操作系统概述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66825"/>
            <a:ext cx="11563985" cy="5591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7" name="图片 12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8" name="图片 12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9" name="图片 12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0" name="图片 12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1" name="图片 13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2" name="图片 13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3" name="图片 13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4" name="图片 13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5" name="图片 13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6" name="图片 13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7" name="图片 13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8" name="图片 13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9" name="图片 13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0" name="图片 13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1" name="图片 14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2" name="图片 14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3" name="图片 14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4" name="图片 14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5" name="图片 14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6" name="图片 14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7" name="图片 14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8" name="图片 14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9" name="图片 14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0" name="图片 14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1" name="图片 15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2" name="图片 15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3" name="图片 15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4" name="图片 15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5" name="图片 15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6" name="图片 15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7" name="图片 15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8" name="图片 15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9" name="图片 15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0" name="图片 15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1" name="图片 16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2" name="图片 16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3" name="图片 16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4" name="图片 16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5" name="图片 16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6" name="图片 16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7" name="图片 16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8" name="图片 16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9" name="图片 16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0" name="图片 16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1" name="图片 17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2" name="图片 17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3" name="图片 17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4" name="图片 17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5" name="图片 17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6" name="图片 17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5" name="图片 1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7" name="图片 17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8" name="图片 17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9" name="图片 17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0" name="图片 17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1" name="图片 18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2" name="图片 18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3" name="图片 18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4" name="图片 18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5" name="图片 18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6" name="图片 18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6" name="图片 1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7" name="图片 18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8" name="图片 18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9" name="图片 18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0" name="图片 18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7112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1" name="图片 19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3970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2" name="图片 19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3" name="图片 19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4" name="图片 19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7239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5" name="图片 19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6" name="图片 19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COMMONDATA" val="eyJoZGlkIjoiM2Y5Zjk1MTU5MTI4N2EyNzAxMGI0YzBiNjI0YTc0MzkifQ==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</Words>
  <Application>WPS 演示</Application>
  <PresentationFormat>宽屏</PresentationFormat>
  <Paragraphs>12</Paragraphs>
  <Slides>113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113</vt:i4>
      </vt:variant>
    </vt:vector>
  </HeadingPairs>
  <TitlesOfParts>
    <vt:vector size="120" baseType="lpstr">
      <vt:lpstr>Arial</vt:lpstr>
      <vt:lpstr>宋体</vt:lpstr>
      <vt:lpstr>Wingdings</vt:lpstr>
      <vt:lpstr>Arial Unicode MS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吕鑫</cp:lastModifiedBy>
  <cp:revision>114</cp:revision>
  <dcterms:created xsi:type="dcterms:W3CDTF">2023-04-24T13:04:28Z</dcterms:created>
  <dcterms:modified xsi:type="dcterms:W3CDTF">2023-04-24T14:52:22Z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CB27CF8FCE744191B58AA79D4CA83B6C_12</vt:lpwstr>
  </property>
  <property fmtid="{D5CDD505-2E9C-101B-9397-08002B2CF9AE}" pid="3" name="KSOProductBuildVer">
    <vt:lpwstr>2052-11.1.0.14036</vt:lpwstr>
  </property>
</Properties>
</file>